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2" r:id="rId5"/>
    <p:sldId id="273" r:id="rId6"/>
    <p:sldId id="261" r:id="rId7"/>
    <p:sldId id="270" r:id="rId8"/>
    <p:sldId id="267" r:id="rId9"/>
    <p:sldId id="266" r:id="rId10"/>
    <p:sldId id="268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2" autoAdjust="0"/>
  </p:normalViewPr>
  <p:slideViewPr>
    <p:cSldViewPr>
      <p:cViewPr>
        <p:scale>
          <a:sx n="61" d="100"/>
          <a:sy n="61" d="100"/>
        </p:scale>
        <p:origin x="-16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6/53899/images/sc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632777"/>
            <a:ext cx="8541249" cy="1668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a-RU" sz="3600" b="1" i="1" dirty="0" smtClean="0">
                <a:solidFill>
                  <a:srgbClr val="C00000"/>
                </a:solidFill>
              </a:rPr>
              <a:t>Рецепт приготовления картофельного </a:t>
            </a:r>
          </a:p>
          <a:p>
            <a:pPr algn="ctr">
              <a:lnSpc>
                <a:spcPct val="150000"/>
              </a:lnSpc>
            </a:pPr>
            <a:r>
              <a:rPr lang="ba-RU" sz="3600" b="1" i="1" dirty="0" smtClean="0">
                <a:solidFill>
                  <a:srgbClr val="C00000"/>
                </a:solidFill>
              </a:rPr>
              <a:t>супа с бобовыми и гренками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43" y="3454122"/>
            <a:ext cx="4238549" cy="28674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6/53899/images/sc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" r="5690"/>
          <a:stretch/>
        </p:blipFill>
        <p:spPr bwMode="auto">
          <a:xfrm>
            <a:off x="1991013" y="836710"/>
            <a:ext cx="5700059" cy="428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3160" y="5461773"/>
            <a:ext cx="6535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Приятного аппетита!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a1/26/a8/a126a842d70e48bd3a26ade3026ef2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314"/>
            <a:ext cx="9144000" cy="6919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2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loud.prezentacii.org/18/06/53899/images/sc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777\Downloads\скан техн.карта суп карт.с боб. и гренками.jpe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b="23750"/>
          <a:stretch>
            <a:fillRect/>
          </a:stretch>
        </p:blipFill>
        <p:spPr bwMode="auto">
          <a:xfrm>
            <a:off x="1907704" y="181998"/>
            <a:ext cx="6192688" cy="6494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5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loud.prezentacii.org/18/06/53899/images/sc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7113"/>
          <a:stretch/>
        </p:blipFill>
        <p:spPr bwMode="auto">
          <a:xfrm>
            <a:off x="2076772" y="692696"/>
            <a:ext cx="4822131" cy="352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490" y="4703564"/>
            <a:ext cx="872559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Горох промыть. Целый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горох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желательно замочить в холодной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воде. Колотый горох разваривается довольно быстро, поэтому нет 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необходимости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его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замачивать.</a:t>
            </a:r>
          </a:p>
          <a:p>
            <a:pPr algn="ctr"/>
            <a:r>
              <a:rPr lang="ba-RU" sz="2200" b="1" dirty="0" smtClean="0">
                <a:solidFill>
                  <a:schemeClr val="accent5">
                    <a:lumMod val="50000"/>
                  </a:schemeClr>
                </a:solidFill>
              </a:rPr>
              <a:t>Затем залить горох свежей водой, довести до кипения </a:t>
            </a:r>
          </a:p>
          <a:p>
            <a:pPr algn="ctr"/>
            <a:r>
              <a:rPr lang="ba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a-RU" sz="2200" b="1" dirty="0" smtClean="0">
                <a:solidFill>
                  <a:schemeClr val="accent1">
                    <a:lumMod val="50000"/>
                  </a:schemeClr>
                </a:solidFill>
              </a:rPr>
              <a:t> и варить на слабом огне.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6/53899/images/sc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"/>
          <a:stretch/>
        </p:blipFill>
        <p:spPr bwMode="auto">
          <a:xfrm>
            <a:off x="1979712" y="692696"/>
            <a:ext cx="5593230" cy="393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3270" y="5013176"/>
            <a:ext cx="7140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Картофель очистить, помыть, нарезать кубиками.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Добавить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 гороху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картофель.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Как только закипит, убавить огонь, пусть картошка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варится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до готовности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6/53899/images/sc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70" y="931413"/>
            <a:ext cx="6660232" cy="499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2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loud.prezentacii.org/18/06/53899/images/sc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g1.russianfood.com/dycontent/images_upl/81/big_805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9"/>
          <a:stretch/>
        </p:blipFill>
        <p:spPr bwMode="auto">
          <a:xfrm>
            <a:off x="2121371" y="908719"/>
            <a:ext cx="4903830" cy="343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048" y="4757979"/>
            <a:ext cx="7706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a-RU" sz="2200" b="1" dirty="0" smtClean="0">
                <a:solidFill>
                  <a:schemeClr val="accent1">
                    <a:lumMod val="50000"/>
                  </a:schemeClr>
                </a:solidFill>
              </a:rPr>
              <a:t>Морковь и репчатый лук </a:t>
            </a:r>
            <a:r>
              <a:rPr lang="ba-RU" sz="2200" b="1" dirty="0">
                <a:solidFill>
                  <a:schemeClr val="accent1">
                    <a:lumMod val="50000"/>
                  </a:schemeClr>
                </a:solidFill>
              </a:rPr>
              <a:t>очистить</a:t>
            </a:r>
            <a:r>
              <a:rPr lang="ba-RU" sz="2200" b="1" dirty="0" smtClean="0">
                <a:solidFill>
                  <a:schemeClr val="accent1">
                    <a:lumMod val="50000"/>
                  </a:schemeClr>
                </a:solidFill>
              </a:rPr>
              <a:t>, помыть. </a:t>
            </a:r>
          </a:p>
          <a:p>
            <a:pPr algn="ctr"/>
            <a:r>
              <a:rPr lang="ba-RU" sz="2200" b="1" dirty="0" smtClean="0">
                <a:solidFill>
                  <a:schemeClr val="accent1">
                    <a:lumMod val="50000"/>
                  </a:schemeClr>
                </a:solidFill>
              </a:rPr>
              <a:t>Лук нарезать кубиками, морковь натереть на крупной тёрке.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6/53899/images/sc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0"/>
          <a:stretch/>
        </p:blipFill>
        <p:spPr bwMode="auto">
          <a:xfrm>
            <a:off x="3184049" y="764704"/>
            <a:ext cx="3384376" cy="349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3460" y="4653136"/>
            <a:ext cx="6959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Разогреть сковороду, налить растительное масло.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Выложить лук и морковь.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Тушить помешивая на среднем огне.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Готовую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зажарку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добавить в гороховый бульон.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6/53899/images/sc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puzo.com/uploads/picture/1600/0/2016-02/1456415721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7"/>
          <a:stretch/>
        </p:blipFill>
        <p:spPr bwMode="auto">
          <a:xfrm>
            <a:off x="849829" y="647008"/>
            <a:ext cx="4571753" cy="31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52" y="2839506"/>
            <a:ext cx="3370058" cy="21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043" y="4241775"/>
            <a:ext cx="62427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  <a:t>Для гренок: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хлеб порезать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кубиками,   выложить на противень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 отправить  в духовку .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Сушим гренки помешивая при 100  градусах.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6/53899/images/scre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20688"/>
            <a:ext cx="784887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C00000"/>
                </a:solidFill>
              </a:rPr>
              <a:t>Подавать гороховый суп горячим.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C00000"/>
                </a:solidFill>
              </a:rPr>
              <a:t>В </a:t>
            </a:r>
            <a:r>
              <a:rPr lang="ru-RU" sz="2400" b="1" i="1" dirty="0">
                <a:solidFill>
                  <a:srgbClr val="C00000"/>
                </a:solidFill>
              </a:rPr>
              <a:t>каждую тарелку сверху посыпать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C00000"/>
                </a:solidFill>
              </a:rPr>
              <a:t>гренки </a:t>
            </a:r>
            <a:r>
              <a:rPr lang="ru-RU" sz="2400" b="1" i="1" dirty="0">
                <a:solidFill>
                  <a:srgbClr val="C00000"/>
                </a:solidFill>
              </a:rPr>
              <a:t>и зелень.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2684" y="2349048"/>
            <a:ext cx="8234655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Классический рецепт горохового супа очень простой. Важно помнить:  чтобы суп был особо вкусным, горох нужно замочить в холодной воде на 1-2 часа, тогда при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раскипании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получится вкуснейший бульон с насыщенным ароматом. Для придания пикантности вкуса в суп добавляют чеснок, он действительно очень хорошо сочетается с горохом. </a:t>
            </a:r>
          </a:p>
        </p:txBody>
      </p:sp>
    </p:spTree>
    <p:extLst>
      <p:ext uri="{BB962C8B-B14F-4D97-AF65-F5344CB8AC3E}">
        <p14:creationId xmlns:p14="http://schemas.microsoft.com/office/powerpoint/2010/main" val="20488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157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Айсылу</dc:creator>
  <cp:lastModifiedBy>Айсылу</cp:lastModifiedBy>
  <cp:revision>18</cp:revision>
  <dcterms:created xsi:type="dcterms:W3CDTF">2020-12-02T19:27:57Z</dcterms:created>
  <dcterms:modified xsi:type="dcterms:W3CDTF">2021-10-20T13:56:06Z</dcterms:modified>
</cp:coreProperties>
</file>